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4" r:id="rId4"/>
    <p:sldId id="266" r:id="rId5"/>
    <p:sldId id="267" r:id="rId6"/>
    <p:sldId id="268" r:id="rId7"/>
    <p:sldId id="265" r:id="rId8"/>
    <p:sldId id="269" r:id="rId9"/>
    <p:sldId id="270" r:id="rId10"/>
    <p:sldId id="27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B5A"/>
    <a:srgbClr val="09738A"/>
    <a:srgbClr val="78A890"/>
    <a:srgbClr val="9ED1B7"/>
    <a:srgbClr val="FCF9D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254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76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8704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312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364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455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42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318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382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227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605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5ECC3-874E-4FE9-95FD-6FA507E3657F}" type="datetimeFigureOut">
              <a:rPr lang="es-CO" smtClean="0"/>
              <a:t>19/03/2025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113EA-39E6-4957-A134-5130D66390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602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atrón de fondo&#10;&#10;Descripción generada automáticamente">
            <a:extLst>
              <a:ext uri="{FF2B5EF4-FFF2-40B4-BE49-F238E27FC236}">
                <a16:creationId xmlns:a16="http://schemas.microsoft.com/office/drawing/2014/main" id="{E5CCE839-C777-1E42-BFC6-EA75049BE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287" y="0"/>
            <a:ext cx="9392573" cy="685799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CB8E1D8-E5C6-7BFA-5210-B6B29E07F1F4}"/>
              </a:ext>
            </a:extLst>
          </p:cNvPr>
          <p:cNvSpPr/>
          <p:nvPr/>
        </p:nvSpPr>
        <p:spPr>
          <a:xfrm>
            <a:off x="-124289" y="0"/>
            <a:ext cx="210697" cy="1513840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8EE68BA-B179-BF0A-850B-55047C96687E}"/>
              </a:ext>
            </a:extLst>
          </p:cNvPr>
          <p:cNvSpPr/>
          <p:nvPr/>
        </p:nvSpPr>
        <p:spPr>
          <a:xfrm>
            <a:off x="-124289" y="1487648"/>
            <a:ext cx="210697" cy="1513840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C3CDEEA-501E-1AC7-115B-A0427B5F9B01}"/>
              </a:ext>
            </a:extLst>
          </p:cNvPr>
          <p:cNvSpPr/>
          <p:nvPr/>
        </p:nvSpPr>
        <p:spPr>
          <a:xfrm>
            <a:off x="-124289" y="2949103"/>
            <a:ext cx="210697" cy="1513840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7F0A531-2E65-5ED0-46B6-32F542F05B96}"/>
              </a:ext>
            </a:extLst>
          </p:cNvPr>
          <p:cNvSpPr/>
          <p:nvPr/>
        </p:nvSpPr>
        <p:spPr>
          <a:xfrm>
            <a:off x="-124289" y="4436751"/>
            <a:ext cx="210697" cy="1513840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7A5AE46-3317-0BF9-C038-1CB4F115971A}"/>
              </a:ext>
            </a:extLst>
          </p:cNvPr>
          <p:cNvSpPr/>
          <p:nvPr/>
        </p:nvSpPr>
        <p:spPr>
          <a:xfrm>
            <a:off x="-124289" y="5950591"/>
            <a:ext cx="210697" cy="907409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6080F61-67EF-37F1-9AC3-BF723578599A}"/>
              </a:ext>
            </a:extLst>
          </p:cNvPr>
          <p:cNvSpPr txBox="1"/>
          <p:nvPr/>
        </p:nvSpPr>
        <p:spPr>
          <a:xfrm>
            <a:off x="2056659" y="2412596"/>
            <a:ext cx="5264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dirty="0">
                <a:solidFill>
                  <a:srgbClr val="092B5A"/>
                </a:solidFill>
                <a:latin typeface="Ancizar Sans Extrabold" panose="020B0902040300000003" pitchFamily="34" charset="0"/>
              </a:rPr>
              <a:t>Cátedra Nacional: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40D54810-90FC-C680-D5E7-0703779E8BE1}"/>
              </a:ext>
            </a:extLst>
          </p:cNvPr>
          <p:cNvCxnSpPr/>
          <p:nvPr/>
        </p:nvCxnSpPr>
        <p:spPr>
          <a:xfrm>
            <a:off x="2056659" y="3273730"/>
            <a:ext cx="5128039" cy="0"/>
          </a:xfrm>
          <a:prstGeom prst="line">
            <a:avLst/>
          </a:prstGeom>
          <a:ln w="38100">
            <a:solidFill>
              <a:srgbClr val="9ED1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657FCF9-F5F8-E1AA-81BB-D5E8ABDD22D1}"/>
              </a:ext>
            </a:extLst>
          </p:cNvPr>
          <p:cNvSpPr txBox="1"/>
          <p:nvPr/>
        </p:nvSpPr>
        <p:spPr>
          <a:xfrm>
            <a:off x="2669811" y="3302019"/>
            <a:ext cx="3901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solidFill>
                  <a:srgbClr val="092B5A"/>
                </a:solidFill>
                <a:latin typeface="Ancizar Sans" panose="020B0602040300000003" pitchFamily="34" charset="0"/>
              </a:rPr>
              <a:t>Tecnologías Cuánticas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D75AB897-3361-466F-E0F6-3A42436AEC70}"/>
              </a:ext>
            </a:extLst>
          </p:cNvPr>
          <p:cNvSpPr/>
          <p:nvPr/>
        </p:nvSpPr>
        <p:spPr>
          <a:xfrm>
            <a:off x="1698302" y="4006499"/>
            <a:ext cx="5912528" cy="713138"/>
          </a:xfrm>
          <a:prstGeom prst="round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7351216-2E0A-3639-8DD2-799DC43C66A1}"/>
              </a:ext>
            </a:extLst>
          </p:cNvPr>
          <p:cNvSpPr txBox="1"/>
          <p:nvPr/>
        </p:nvSpPr>
        <p:spPr>
          <a:xfrm>
            <a:off x="1531399" y="4042060"/>
            <a:ext cx="6350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solidFill>
                  <a:srgbClr val="FCF9D8"/>
                </a:solidFill>
                <a:latin typeface="Ancizar Sans Black" panose="020B0A02040300000003" pitchFamily="34" charset="0"/>
              </a:rPr>
              <a:t>100 Años </a:t>
            </a:r>
            <a:r>
              <a:rPr lang="es-CO" sz="3200" i="1" dirty="0">
                <a:solidFill>
                  <a:srgbClr val="FCF9D8"/>
                </a:solidFill>
                <a:latin typeface="Ancizar Sans Light" panose="020B0502040300000003" pitchFamily="34" charset="0"/>
              </a:rPr>
              <a:t>revolucionando el mundo</a:t>
            </a:r>
          </a:p>
        </p:txBody>
      </p:sp>
      <p:pic>
        <p:nvPicPr>
          <p:cNvPr id="29" name="Imagen 28" descr="Forma&#10;&#10;Descripción generada automáticamente con confianza media">
            <a:extLst>
              <a:ext uri="{FF2B5EF4-FFF2-40B4-BE49-F238E27FC236}">
                <a16:creationId xmlns:a16="http://schemas.microsoft.com/office/drawing/2014/main" id="{46F34C59-3F22-BF10-5DC7-AB753E4EB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323" y="888065"/>
            <a:ext cx="3944337" cy="203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55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bujo animad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5DF65047-ABA5-8F60-D975-CAD3BB549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683" y="4841317"/>
            <a:ext cx="1495849" cy="1495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0" y="112081"/>
            <a:ext cx="9037468" cy="971450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C612FC-6D9C-D40A-3A9F-065812537210}"/>
              </a:ext>
            </a:extLst>
          </p:cNvPr>
          <p:cNvCxnSpPr/>
          <p:nvPr/>
        </p:nvCxnSpPr>
        <p:spPr>
          <a:xfrm>
            <a:off x="179294" y="112081"/>
            <a:ext cx="0" cy="971450"/>
          </a:xfrm>
          <a:prstGeom prst="line">
            <a:avLst/>
          </a:prstGeom>
          <a:ln>
            <a:solidFill>
              <a:srgbClr val="FCF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489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atrón de fondo&#10;&#10;Descripción generada automáticamente">
            <a:extLst>
              <a:ext uri="{FF2B5EF4-FFF2-40B4-BE49-F238E27FC236}">
                <a16:creationId xmlns:a16="http://schemas.microsoft.com/office/drawing/2014/main" id="{EF83A75A-62A3-7D51-A82C-1AEAFC943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7A5AE46-3317-0BF9-C038-1CB4F115971A}"/>
              </a:ext>
            </a:extLst>
          </p:cNvPr>
          <p:cNvSpPr/>
          <p:nvPr/>
        </p:nvSpPr>
        <p:spPr>
          <a:xfrm>
            <a:off x="0" y="5950591"/>
            <a:ext cx="9144000" cy="907409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3A2E1B6F-BDA8-9197-52E4-DEA300BAD235}"/>
              </a:ext>
            </a:extLst>
          </p:cNvPr>
          <p:cNvGrpSpPr/>
          <p:nvPr/>
        </p:nvGrpSpPr>
        <p:grpSpPr>
          <a:xfrm>
            <a:off x="-248575" y="5955075"/>
            <a:ext cx="9392575" cy="902925"/>
            <a:chOff x="-1" y="6146157"/>
            <a:chExt cx="9144000" cy="711843"/>
          </a:xfrm>
        </p:grpSpPr>
        <p:pic>
          <p:nvPicPr>
            <p:cNvPr id="10" name="Gráfico 9">
              <a:extLst>
                <a:ext uri="{FF2B5EF4-FFF2-40B4-BE49-F238E27FC236}">
                  <a16:creationId xmlns:a16="http://schemas.microsoft.com/office/drawing/2014/main" id="{DA7ED6C6-D052-99CD-342E-FBB8D97DC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19" name="Gráfico 18">
              <a:extLst>
                <a:ext uri="{FF2B5EF4-FFF2-40B4-BE49-F238E27FC236}">
                  <a16:creationId xmlns:a16="http://schemas.microsoft.com/office/drawing/2014/main" id="{64FD7EE6-7B98-460F-702C-240B1C0D7D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6" name="Elipse 5">
            <a:extLst>
              <a:ext uri="{FF2B5EF4-FFF2-40B4-BE49-F238E27FC236}">
                <a16:creationId xmlns:a16="http://schemas.microsoft.com/office/drawing/2014/main" id="{B3773C3E-6C78-ADB5-ED8B-3F615928CAC9}"/>
              </a:ext>
            </a:extLst>
          </p:cNvPr>
          <p:cNvSpPr/>
          <p:nvPr/>
        </p:nvSpPr>
        <p:spPr>
          <a:xfrm>
            <a:off x="3257642" y="1936668"/>
            <a:ext cx="2310519" cy="2310519"/>
          </a:xfrm>
          <a:prstGeom prst="ellipse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2959002-3484-032F-5F66-63F768D3BC85}"/>
              </a:ext>
            </a:extLst>
          </p:cNvPr>
          <p:cNvSpPr/>
          <p:nvPr/>
        </p:nvSpPr>
        <p:spPr>
          <a:xfrm>
            <a:off x="9022080" y="0"/>
            <a:ext cx="121920" cy="1513840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985FDAD-24A0-903F-5A67-DF929AAB590E}"/>
              </a:ext>
            </a:extLst>
          </p:cNvPr>
          <p:cNvSpPr/>
          <p:nvPr/>
        </p:nvSpPr>
        <p:spPr>
          <a:xfrm>
            <a:off x="9022080" y="1487648"/>
            <a:ext cx="121920" cy="1513840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6AC109B-F83A-14B1-B25D-F6E077566218}"/>
              </a:ext>
            </a:extLst>
          </p:cNvPr>
          <p:cNvSpPr/>
          <p:nvPr/>
        </p:nvSpPr>
        <p:spPr>
          <a:xfrm>
            <a:off x="9022080" y="2949103"/>
            <a:ext cx="121920" cy="1513840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DF4E2D6-F8B6-9CEB-028A-3C3955B9095F}"/>
              </a:ext>
            </a:extLst>
          </p:cNvPr>
          <p:cNvSpPr/>
          <p:nvPr/>
        </p:nvSpPr>
        <p:spPr>
          <a:xfrm>
            <a:off x="9022080" y="4436751"/>
            <a:ext cx="121920" cy="1513840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2E4B12C-F265-9642-AEC7-CB19EBFE723F}"/>
              </a:ext>
            </a:extLst>
          </p:cNvPr>
          <p:cNvSpPr txBox="1">
            <a:spLocks/>
          </p:cNvSpPr>
          <p:nvPr/>
        </p:nvSpPr>
        <p:spPr>
          <a:xfrm>
            <a:off x="1921473" y="6069907"/>
            <a:ext cx="5301054" cy="641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5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15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pic>
        <p:nvPicPr>
          <p:cNvPr id="21" name="Imagen 20" descr="Dibujo animad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44394317-B3CC-FF23-9839-9DDFF513AA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505" y="2819364"/>
            <a:ext cx="1791986" cy="17917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" name="Título 1">
            <a:extLst>
              <a:ext uri="{FF2B5EF4-FFF2-40B4-BE49-F238E27FC236}">
                <a16:creationId xmlns:a16="http://schemas.microsoft.com/office/drawing/2014/main" id="{837A4294-E399-5CA6-4F36-C2D292B89BA3}"/>
              </a:ext>
            </a:extLst>
          </p:cNvPr>
          <p:cNvSpPr txBox="1">
            <a:spLocks/>
          </p:cNvSpPr>
          <p:nvPr/>
        </p:nvSpPr>
        <p:spPr>
          <a:xfrm>
            <a:off x="2642293" y="2302042"/>
            <a:ext cx="3844031" cy="970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i="1" dirty="0">
                <a:solidFill>
                  <a:srgbClr val="092B5A"/>
                </a:solidFill>
                <a:latin typeface="Ancizar Sans" panose="020B0602040300000003" pitchFamily="34" charset="0"/>
                <a:cs typeface="Ancizar Serif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17757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47A5AE46-3317-0BF9-C038-1CB4F115971A}"/>
              </a:ext>
            </a:extLst>
          </p:cNvPr>
          <p:cNvSpPr/>
          <p:nvPr/>
        </p:nvSpPr>
        <p:spPr>
          <a:xfrm>
            <a:off x="0" y="5950591"/>
            <a:ext cx="9144000" cy="907409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20" name="Gráfico 19">
            <a:extLst>
              <a:ext uri="{FF2B5EF4-FFF2-40B4-BE49-F238E27FC236}">
                <a16:creationId xmlns:a16="http://schemas.microsoft.com/office/drawing/2014/main" id="{25C7A13A-B918-48C5-0F67-B01027B01E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829" t="78731" r="2713" b="-3430"/>
          <a:stretch/>
        </p:blipFill>
        <p:spPr>
          <a:xfrm>
            <a:off x="-1" y="5950590"/>
            <a:ext cx="4441793" cy="1162623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AE0EFB14-FE18-8200-984F-ED19E517D3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829" t="78731" r="2713" b="-3430"/>
          <a:stretch/>
        </p:blipFill>
        <p:spPr>
          <a:xfrm>
            <a:off x="4441792" y="5950590"/>
            <a:ext cx="4782107" cy="116262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CB8E1D8-E5C6-7BFA-5210-B6B29E07F1F4}"/>
              </a:ext>
            </a:extLst>
          </p:cNvPr>
          <p:cNvSpPr/>
          <p:nvPr/>
        </p:nvSpPr>
        <p:spPr>
          <a:xfrm>
            <a:off x="0" y="0"/>
            <a:ext cx="121920" cy="1513840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8EE68BA-B179-BF0A-850B-55047C96687E}"/>
              </a:ext>
            </a:extLst>
          </p:cNvPr>
          <p:cNvSpPr/>
          <p:nvPr/>
        </p:nvSpPr>
        <p:spPr>
          <a:xfrm>
            <a:off x="0" y="1487648"/>
            <a:ext cx="121920" cy="1513840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C3CDEEA-501E-1AC7-115B-A0427B5F9B01}"/>
              </a:ext>
            </a:extLst>
          </p:cNvPr>
          <p:cNvSpPr/>
          <p:nvPr/>
        </p:nvSpPr>
        <p:spPr>
          <a:xfrm>
            <a:off x="0" y="2949103"/>
            <a:ext cx="121920" cy="1513840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7F0A531-2E65-5ED0-46B6-32F542F05B96}"/>
              </a:ext>
            </a:extLst>
          </p:cNvPr>
          <p:cNvSpPr/>
          <p:nvPr/>
        </p:nvSpPr>
        <p:spPr>
          <a:xfrm>
            <a:off x="0" y="4436751"/>
            <a:ext cx="121920" cy="1513840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2959002-3484-032F-5F66-63F768D3BC85}"/>
              </a:ext>
            </a:extLst>
          </p:cNvPr>
          <p:cNvSpPr/>
          <p:nvPr/>
        </p:nvSpPr>
        <p:spPr>
          <a:xfrm>
            <a:off x="9022080" y="0"/>
            <a:ext cx="121920" cy="1513840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985FDAD-24A0-903F-5A67-DF929AAB590E}"/>
              </a:ext>
            </a:extLst>
          </p:cNvPr>
          <p:cNvSpPr/>
          <p:nvPr/>
        </p:nvSpPr>
        <p:spPr>
          <a:xfrm>
            <a:off x="9022080" y="1487648"/>
            <a:ext cx="121920" cy="1513840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6AC109B-F83A-14B1-B25D-F6E077566218}"/>
              </a:ext>
            </a:extLst>
          </p:cNvPr>
          <p:cNvSpPr/>
          <p:nvPr/>
        </p:nvSpPr>
        <p:spPr>
          <a:xfrm>
            <a:off x="9022080" y="2949103"/>
            <a:ext cx="121920" cy="1513840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DF4E2D6-F8B6-9CEB-028A-3C3955B9095F}"/>
              </a:ext>
            </a:extLst>
          </p:cNvPr>
          <p:cNvSpPr/>
          <p:nvPr/>
        </p:nvSpPr>
        <p:spPr>
          <a:xfrm>
            <a:off x="9022080" y="4436751"/>
            <a:ext cx="121920" cy="1513840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24B88B4-3E40-9523-88B0-54A5DA5C7E88}"/>
              </a:ext>
            </a:extLst>
          </p:cNvPr>
          <p:cNvSpPr txBox="1">
            <a:spLocks/>
          </p:cNvSpPr>
          <p:nvPr/>
        </p:nvSpPr>
        <p:spPr>
          <a:xfrm>
            <a:off x="1146508" y="1897998"/>
            <a:ext cx="6821395" cy="1067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092B5A"/>
                </a:solidFill>
                <a:latin typeface="Ancizar Serif"/>
                <a:cs typeface="Ancizar Serif"/>
              </a:rPr>
              <a:t>Título </a:t>
            </a:r>
            <a:r>
              <a:rPr lang="es-ES" sz="4000" dirty="0" err="1">
                <a:solidFill>
                  <a:srgbClr val="092B5A"/>
                </a:solidFill>
                <a:latin typeface="Ancizar Serif"/>
                <a:cs typeface="Ancizar Serif"/>
              </a:rPr>
              <a:t>Ancízar</a:t>
            </a:r>
            <a:r>
              <a:rPr lang="es-ES" sz="4000" dirty="0">
                <a:solidFill>
                  <a:srgbClr val="092B5A"/>
                </a:solidFill>
                <a:latin typeface="Ancizar Serif"/>
                <a:cs typeface="Ancizar Serif"/>
              </a:rPr>
              <a:t> Serif 40pt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EA85E72-ED5D-0722-768F-F771F354C23C}"/>
              </a:ext>
            </a:extLst>
          </p:cNvPr>
          <p:cNvCxnSpPr/>
          <p:nvPr/>
        </p:nvCxnSpPr>
        <p:spPr>
          <a:xfrm>
            <a:off x="1277086" y="3377493"/>
            <a:ext cx="6391129" cy="0"/>
          </a:xfrm>
          <a:prstGeom prst="line">
            <a:avLst/>
          </a:prstGeom>
          <a:ln>
            <a:solidFill>
              <a:srgbClr val="09738A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A219D15C-C63D-3CCD-F89E-44452AF4E68F}"/>
              </a:ext>
            </a:extLst>
          </p:cNvPr>
          <p:cNvSpPr txBox="1"/>
          <p:nvPr/>
        </p:nvSpPr>
        <p:spPr>
          <a:xfrm>
            <a:off x="2623530" y="2713485"/>
            <a:ext cx="3901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ncizar Sans"/>
                <a:cs typeface="Ancizar Sans"/>
              </a:rPr>
              <a:t> Subtítulo </a:t>
            </a:r>
            <a:r>
              <a:rPr lang="es-ES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ncizar Sans"/>
                <a:cs typeface="Ancizar Sans"/>
              </a:rPr>
              <a:t>Ancízar</a:t>
            </a:r>
            <a:r>
              <a:rPr lang="es-E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ncizar Sans"/>
                <a:cs typeface="Ancizar Sans"/>
              </a:rPr>
              <a:t> Sans Italic 18 pt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2E4B12C-F265-9642-AEC7-CB19EBFE723F}"/>
              </a:ext>
            </a:extLst>
          </p:cNvPr>
          <p:cNvSpPr txBox="1">
            <a:spLocks/>
          </p:cNvSpPr>
          <p:nvPr/>
        </p:nvSpPr>
        <p:spPr>
          <a:xfrm>
            <a:off x="1146508" y="3052778"/>
            <a:ext cx="6821395" cy="1067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18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pic>
        <p:nvPicPr>
          <p:cNvPr id="8" name="Imagen 7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8DBA13D-CD29-25DF-F309-1BA37FDDEE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064" y="4275584"/>
            <a:ext cx="1990099" cy="199009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899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0AB04077-433D-7C19-D355-CE3ADA76D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10838" y="3974350"/>
            <a:ext cx="1354215" cy="2278210"/>
          </a:xfrm>
          <a:prstGeom prst="rect">
            <a:avLst/>
          </a:prstGeom>
          <a:effectLst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-17756" y="-1"/>
            <a:ext cx="142043" cy="4101483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0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0AB04077-433D-7C19-D355-CE3ADA76D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10838" y="3974350"/>
            <a:ext cx="1354215" cy="2278210"/>
          </a:xfrm>
          <a:prstGeom prst="rect">
            <a:avLst/>
          </a:prstGeom>
          <a:effectLst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-17756" y="-1"/>
            <a:ext cx="142043" cy="4101483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29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0AB04077-433D-7C19-D355-CE3ADA76D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10838" y="3974350"/>
            <a:ext cx="1354215" cy="2278210"/>
          </a:xfrm>
          <a:prstGeom prst="rect">
            <a:avLst/>
          </a:prstGeom>
          <a:effectLst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-17756" y="-1"/>
            <a:ext cx="142043" cy="4101483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9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0AB04077-433D-7C19-D355-CE3ADA76D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10838" y="3974350"/>
            <a:ext cx="1354215" cy="2278210"/>
          </a:xfrm>
          <a:prstGeom prst="rect">
            <a:avLst/>
          </a:prstGeom>
          <a:effectLst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-17756" y="-1"/>
            <a:ext cx="142043" cy="4101483"/>
          </a:xfrm>
          <a:prstGeom prst="rect">
            <a:avLst/>
          </a:prstGeom>
          <a:solidFill>
            <a:srgbClr val="092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45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bujo animad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5DF65047-ABA5-8F60-D975-CAD3BB549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683" y="4841317"/>
            <a:ext cx="1495849" cy="1495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0" y="112081"/>
            <a:ext cx="9037468" cy="971450"/>
          </a:xfrm>
          <a:prstGeom prst="rect">
            <a:avLst/>
          </a:prstGeom>
          <a:solidFill>
            <a:srgbClr val="9E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C612FC-6D9C-D40A-3A9F-065812537210}"/>
              </a:ext>
            </a:extLst>
          </p:cNvPr>
          <p:cNvCxnSpPr/>
          <p:nvPr/>
        </p:nvCxnSpPr>
        <p:spPr>
          <a:xfrm>
            <a:off x="179294" y="112081"/>
            <a:ext cx="0" cy="971450"/>
          </a:xfrm>
          <a:prstGeom prst="line">
            <a:avLst/>
          </a:prstGeom>
          <a:ln>
            <a:solidFill>
              <a:srgbClr val="FCF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942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bujo animad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5DF65047-ABA5-8F60-D975-CAD3BB549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683" y="4841317"/>
            <a:ext cx="1495849" cy="1495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0" y="112081"/>
            <a:ext cx="9037468" cy="971450"/>
          </a:xfrm>
          <a:prstGeom prst="rect">
            <a:avLst/>
          </a:prstGeom>
          <a:solidFill>
            <a:srgbClr val="7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C612FC-6D9C-D40A-3A9F-065812537210}"/>
              </a:ext>
            </a:extLst>
          </p:cNvPr>
          <p:cNvCxnSpPr/>
          <p:nvPr/>
        </p:nvCxnSpPr>
        <p:spPr>
          <a:xfrm>
            <a:off x="179294" y="112081"/>
            <a:ext cx="0" cy="971450"/>
          </a:xfrm>
          <a:prstGeom prst="line">
            <a:avLst/>
          </a:prstGeom>
          <a:ln>
            <a:solidFill>
              <a:srgbClr val="FCF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715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bujo animad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5DF65047-ABA5-8F60-D975-CAD3BB549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683" y="4841317"/>
            <a:ext cx="1495849" cy="1495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C89AA2D-7F2A-12F3-82DA-FFF75006E597}"/>
              </a:ext>
            </a:extLst>
          </p:cNvPr>
          <p:cNvSpPr/>
          <p:nvPr/>
        </p:nvSpPr>
        <p:spPr>
          <a:xfrm>
            <a:off x="0" y="112081"/>
            <a:ext cx="9037468" cy="971450"/>
          </a:xfrm>
          <a:prstGeom prst="rect">
            <a:avLst/>
          </a:prstGeom>
          <a:solidFill>
            <a:srgbClr val="097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A9C3D5F-78AC-2B49-B02A-66B8EEFC2D57}"/>
              </a:ext>
            </a:extLst>
          </p:cNvPr>
          <p:cNvSpPr/>
          <p:nvPr/>
        </p:nvSpPr>
        <p:spPr>
          <a:xfrm>
            <a:off x="1" y="6146157"/>
            <a:ext cx="9144000" cy="711843"/>
          </a:xfrm>
          <a:prstGeom prst="rect">
            <a:avLst/>
          </a:prstGeom>
          <a:solidFill>
            <a:srgbClr val="FCF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51E4F4B0-493A-DC47-5AE0-CECD1E554572}"/>
              </a:ext>
            </a:extLst>
          </p:cNvPr>
          <p:cNvGrpSpPr/>
          <p:nvPr/>
        </p:nvGrpSpPr>
        <p:grpSpPr>
          <a:xfrm>
            <a:off x="-1" y="6146157"/>
            <a:ext cx="9144000" cy="711843"/>
            <a:chOff x="-1" y="6146157"/>
            <a:chExt cx="9144000" cy="711843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A5B8BA3B-5198-99C5-8B04-6D1B8CCEF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7655" t="68787" b="16869"/>
            <a:stretch/>
          </p:blipFill>
          <p:spPr>
            <a:xfrm>
              <a:off x="4296792" y="6146157"/>
              <a:ext cx="4847207" cy="711843"/>
            </a:xfrm>
            <a:prstGeom prst="rect">
              <a:avLst/>
            </a:prstGeom>
          </p:spPr>
        </p:pic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2D84BD91-2357-32E6-FDF1-C0C012C48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24981" t="51735" b="33921"/>
            <a:stretch/>
          </p:blipFill>
          <p:spPr>
            <a:xfrm>
              <a:off x="-1" y="6146157"/>
              <a:ext cx="4415957" cy="711843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D0F197E7-68CE-C122-21F4-F3B5BF0B7D4E}"/>
              </a:ext>
            </a:extLst>
          </p:cNvPr>
          <p:cNvSpPr txBox="1"/>
          <p:nvPr/>
        </p:nvSpPr>
        <p:spPr>
          <a:xfrm>
            <a:off x="259079" y="6294120"/>
            <a:ext cx="311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Facultad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9 pt</a:t>
            </a:r>
            <a:endParaRPr lang="en-US" sz="900" i="1" dirty="0">
              <a:solidFill>
                <a:srgbClr val="092B5A"/>
              </a:solidFill>
              <a:latin typeface="Ancizar Sans" panose="020B0602040300000003" pitchFamily="34" charset="0"/>
            </a:endParaRPr>
          </a:p>
          <a:p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Sede</a:t>
            </a:r>
            <a:r>
              <a:rPr lang="en-US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</a:t>
            </a:r>
            <a:r>
              <a:rPr lang="en-US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Anc</a:t>
            </a:r>
            <a:r>
              <a:rPr lang="es-CO" sz="900" i="1" dirty="0" err="1">
                <a:solidFill>
                  <a:srgbClr val="092B5A"/>
                </a:solidFill>
                <a:latin typeface="Ancizar Sans" panose="020B0602040300000003" pitchFamily="34" charset="0"/>
              </a:rPr>
              <a:t>ízar</a:t>
            </a:r>
            <a:r>
              <a:rPr lang="es-CO" sz="900" i="1" dirty="0">
                <a:solidFill>
                  <a:srgbClr val="092B5A"/>
                </a:solidFill>
                <a:latin typeface="Ancizar Sans" panose="020B0602040300000003" pitchFamily="34" charset="0"/>
              </a:rPr>
              <a:t> Sans Itálica  9 pt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F3C59-0E52-BEF2-56B3-ED42576C226A}"/>
              </a:ext>
            </a:extLst>
          </p:cNvPr>
          <p:cNvSpPr txBox="1"/>
          <p:nvPr/>
        </p:nvSpPr>
        <p:spPr>
          <a:xfrm>
            <a:off x="3782281" y="6386662"/>
            <a:ext cx="582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900" b="1" i="0" dirty="0">
                <a:solidFill>
                  <a:srgbClr val="092B5A"/>
                </a:solidFill>
                <a:effectLst/>
                <a:latin typeface="Ancizar Sans Thin" panose="020B0402040300000003" pitchFamily="34" charset="0"/>
              </a:rPr>
              <a:t>PROYECTO DE REGALIAS EN </a:t>
            </a:r>
            <a:r>
              <a:rPr lang="es-ES" sz="900" b="1" i="0" dirty="0">
                <a:solidFill>
                  <a:srgbClr val="092B5A"/>
                </a:solidFill>
                <a:effectLst/>
                <a:latin typeface="Ancizar Sans" panose="020B0602040300000003" pitchFamily="34" charset="0"/>
              </a:rPr>
              <a:t>METROLOGIA CUANTICA 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B2C26-2D35-A128-F087-A7B3EAB31312}"/>
              </a:ext>
            </a:extLst>
          </p:cNvPr>
          <p:cNvCxnSpPr/>
          <p:nvPr/>
        </p:nvCxnSpPr>
        <p:spPr>
          <a:xfrm>
            <a:off x="6631621" y="6360042"/>
            <a:ext cx="0" cy="257452"/>
          </a:xfrm>
          <a:prstGeom prst="line">
            <a:avLst/>
          </a:prstGeom>
          <a:ln>
            <a:solidFill>
              <a:srgbClr val="092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 descr="Texto, Patrón de fondo&#10;&#10;Descripción generada automáticamente">
            <a:extLst>
              <a:ext uri="{FF2B5EF4-FFF2-40B4-BE49-F238E27FC236}">
                <a16:creationId xmlns:a16="http://schemas.microsoft.com/office/drawing/2014/main" id="{13054303-74A0-09BC-ED86-57BA7E68A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155" y="6198521"/>
            <a:ext cx="1367081" cy="581464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C612FC-6D9C-D40A-3A9F-065812537210}"/>
              </a:ext>
            </a:extLst>
          </p:cNvPr>
          <p:cNvCxnSpPr/>
          <p:nvPr/>
        </p:nvCxnSpPr>
        <p:spPr>
          <a:xfrm>
            <a:off x="179294" y="112081"/>
            <a:ext cx="0" cy="971450"/>
          </a:xfrm>
          <a:prstGeom prst="line">
            <a:avLst/>
          </a:prstGeom>
          <a:ln>
            <a:solidFill>
              <a:srgbClr val="FCF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703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217</TotalTime>
  <Words>194</Words>
  <Application>Microsoft Office PowerPoint</Application>
  <PresentationFormat>Presentación en pantalla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Ancizar Sans</vt:lpstr>
      <vt:lpstr>Ancizar Sans Black</vt:lpstr>
      <vt:lpstr>Ancizar Sans Extrabold</vt:lpstr>
      <vt:lpstr>Ancizar Sans Light</vt:lpstr>
      <vt:lpstr>Ancizar Sans Thin</vt:lpstr>
      <vt:lpstr>Ancizar Serif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victoria hurtado mora</dc:creator>
  <cp:lastModifiedBy>victoria hurtado mora</cp:lastModifiedBy>
  <cp:revision>8</cp:revision>
  <dcterms:created xsi:type="dcterms:W3CDTF">2025-03-14T17:02:39Z</dcterms:created>
  <dcterms:modified xsi:type="dcterms:W3CDTF">2025-03-19T16:53:38Z</dcterms:modified>
</cp:coreProperties>
</file>